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7" r:id="rId13"/>
    <p:sldId id="267" r:id="rId14"/>
    <p:sldId id="268" r:id="rId15"/>
    <p:sldId id="276" r:id="rId16"/>
    <p:sldId id="271" r:id="rId17"/>
    <p:sldId id="272" r:id="rId18"/>
    <p:sldId id="273" r:id="rId19"/>
    <p:sldId id="269" r:id="rId20"/>
    <p:sldId id="270" r:id="rId21"/>
    <p:sldId id="274" r:id="rId22"/>
    <p:sldId id="275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2178-07F1-4B6D-93B6-AE4ECD65542F}" type="datetimeFigureOut">
              <a:rPr lang="nl-NL" smtClean="0"/>
              <a:t>6-11-2014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669F-F61F-42F4-BBD3-4A8821D1D2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6607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2178-07F1-4B6D-93B6-AE4ECD65542F}" type="datetimeFigureOut">
              <a:rPr lang="nl-NL" smtClean="0"/>
              <a:t>6-11-2014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669F-F61F-42F4-BBD3-4A8821D1D2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3702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2178-07F1-4B6D-93B6-AE4ECD65542F}" type="datetimeFigureOut">
              <a:rPr lang="nl-NL" smtClean="0"/>
              <a:t>6-11-2014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669F-F61F-42F4-BBD3-4A8821D1D2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283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2178-07F1-4B6D-93B6-AE4ECD65542F}" type="datetimeFigureOut">
              <a:rPr lang="nl-NL" smtClean="0"/>
              <a:t>6-11-2014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669F-F61F-42F4-BBD3-4A8821D1D2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1124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2178-07F1-4B6D-93B6-AE4ECD65542F}" type="datetimeFigureOut">
              <a:rPr lang="nl-NL" smtClean="0"/>
              <a:t>6-11-2014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669F-F61F-42F4-BBD3-4A8821D1D2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814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2178-07F1-4B6D-93B6-AE4ECD65542F}" type="datetimeFigureOut">
              <a:rPr lang="nl-NL" smtClean="0"/>
              <a:t>6-11-2014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669F-F61F-42F4-BBD3-4A8821D1D2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830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2178-07F1-4B6D-93B6-AE4ECD65542F}" type="datetimeFigureOut">
              <a:rPr lang="nl-NL" smtClean="0"/>
              <a:t>6-11-2014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669F-F61F-42F4-BBD3-4A8821D1D2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742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2178-07F1-4B6D-93B6-AE4ECD65542F}" type="datetimeFigureOut">
              <a:rPr lang="nl-NL" smtClean="0"/>
              <a:t>6-11-2014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669F-F61F-42F4-BBD3-4A8821D1D2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8278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2178-07F1-4B6D-93B6-AE4ECD65542F}" type="datetimeFigureOut">
              <a:rPr lang="nl-NL" smtClean="0"/>
              <a:t>6-11-2014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669F-F61F-42F4-BBD3-4A8821D1D2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8172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2178-07F1-4B6D-93B6-AE4ECD65542F}" type="datetimeFigureOut">
              <a:rPr lang="nl-NL" smtClean="0"/>
              <a:t>6-11-2014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669F-F61F-42F4-BBD3-4A8821D1D2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3126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2178-07F1-4B6D-93B6-AE4ECD65542F}" type="datetimeFigureOut">
              <a:rPr lang="nl-NL" smtClean="0"/>
              <a:t>6-11-2014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669F-F61F-42F4-BBD3-4A8821D1D2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9082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B2178-07F1-4B6D-93B6-AE4ECD65542F}" type="datetimeFigureOut">
              <a:rPr lang="nl-NL" smtClean="0"/>
              <a:t>6-11-2014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D669F-F61F-42F4-BBD3-4A8821D1D2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255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58080" y="3065048"/>
            <a:ext cx="4781548" cy="3586161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556967" y="1941020"/>
            <a:ext cx="109961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u="sng" dirty="0" smtClean="0"/>
              <a:t>Presentatie Paardenkamp Soest 10/11 Oktober 2014</a:t>
            </a:r>
            <a:endParaRPr lang="nl-NL" sz="4000" u="sng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079" y="126599"/>
            <a:ext cx="3853776" cy="152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7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Hoefbevangenheid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0" y="0"/>
            <a:ext cx="3689638" cy="1458104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252" y="4245594"/>
            <a:ext cx="3234690" cy="242601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886" y="1690688"/>
            <a:ext cx="3135861" cy="235189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" y="1782430"/>
            <a:ext cx="2851785" cy="213883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60" y="4245594"/>
            <a:ext cx="3368040" cy="242601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1908485"/>
            <a:ext cx="2442210" cy="185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9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68490" cy="1463675"/>
          </a:xfrm>
        </p:spPr>
        <p:txBody>
          <a:bodyPr/>
          <a:lstStyle/>
          <a:p>
            <a:r>
              <a:rPr lang="nl-NL" dirty="0" smtClean="0"/>
              <a:t>Therapie hoefbevangenheid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670" y="0"/>
            <a:ext cx="3243868" cy="1281941"/>
          </a:xfrm>
        </p:spPr>
      </p:pic>
      <p:sp>
        <p:nvSpPr>
          <p:cNvPr id="5" name="Tekstvak 4"/>
          <p:cNvSpPr txBox="1"/>
          <p:nvPr/>
        </p:nvSpPr>
        <p:spPr>
          <a:xfrm>
            <a:off x="838200" y="2446020"/>
            <a:ext cx="57835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 smtClean="0"/>
              <a:t>Oorzaak weghalen/behandelen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 smtClean="0"/>
              <a:t>Pijnstilling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 smtClean="0"/>
              <a:t>Bloedverdunning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 smtClean="0"/>
              <a:t>Natte verbanden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 smtClean="0"/>
              <a:t>Absolute </a:t>
            </a:r>
            <a:r>
              <a:rPr lang="nl-NL" sz="2800" dirty="0" err="1" smtClean="0"/>
              <a:t>boxrust</a:t>
            </a:r>
            <a:endParaRPr lang="nl-NL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 smtClean="0"/>
              <a:t>Aangepast beslag/</a:t>
            </a:r>
            <a:r>
              <a:rPr lang="nl-NL" sz="2800" dirty="0" err="1" smtClean="0"/>
              <a:t>ingipsen</a:t>
            </a:r>
            <a:endParaRPr lang="nl-NL" sz="28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690" y="2768904"/>
            <a:ext cx="2914322" cy="235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62700" cy="1325563"/>
          </a:xfrm>
        </p:spPr>
        <p:txBody>
          <a:bodyPr/>
          <a:lstStyle/>
          <a:p>
            <a:r>
              <a:rPr lang="nl-NL" dirty="0" err="1" smtClean="0"/>
              <a:t>Bono</a:t>
            </a:r>
            <a:r>
              <a:rPr lang="nl-NL" dirty="0" smtClean="0"/>
              <a:t>, 40 jaar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64" y="0"/>
            <a:ext cx="2955001" cy="1167784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36" y="2236642"/>
            <a:ext cx="4767118" cy="357533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00" y="2484724"/>
            <a:ext cx="4105564" cy="307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3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17130" cy="1325563"/>
          </a:xfrm>
        </p:spPr>
        <p:txBody>
          <a:bodyPr>
            <a:normAutofit/>
          </a:bodyPr>
          <a:lstStyle/>
          <a:p>
            <a:r>
              <a:rPr lang="nl-NL" sz="4800" dirty="0" smtClean="0"/>
              <a:t>Koliek/buikpijn</a:t>
            </a:r>
            <a:endParaRPr lang="nl-NL" sz="4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770" y="91441"/>
            <a:ext cx="3619500" cy="1430386"/>
          </a:xfrm>
        </p:spPr>
      </p:pic>
      <p:sp>
        <p:nvSpPr>
          <p:cNvPr id="5" name="Tekstvak 4"/>
          <p:cNvSpPr txBox="1"/>
          <p:nvPr/>
        </p:nvSpPr>
        <p:spPr>
          <a:xfrm>
            <a:off x="948690" y="2400300"/>
            <a:ext cx="493013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 smtClean="0"/>
              <a:t>Verstoppingen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 err="1" smtClean="0"/>
              <a:t>Meteorismus</a:t>
            </a:r>
            <a:r>
              <a:rPr lang="nl-NL" sz="3600" dirty="0" smtClean="0"/>
              <a:t>/gas koliek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 smtClean="0"/>
              <a:t>Tumor; gesteeld lipoom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/>
              <a:t>L</a:t>
            </a:r>
            <a:r>
              <a:rPr lang="nl-NL" sz="3600" dirty="0" smtClean="0"/>
              <a:t>iggingsveranderingen</a:t>
            </a:r>
            <a:endParaRPr lang="nl-NL" sz="36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980" y="2788920"/>
            <a:ext cx="35052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0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1932" y="365125"/>
            <a:ext cx="7459980" cy="1325563"/>
          </a:xfrm>
        </p:spPr>
        <p:txBody>
          <a:bodyPr>
            <a:normAutofit/>
          </a:bodyPr>
          <a:lstStyle/>
          <a:p>
            <a:r>
              <a:rPr lang="nl-NL" sz="5400" dirty="0" smtClean="0"/>
              <a:t>Therapie</a:t>
            </a:r>
            <a:endParaRPr lang="nl-NL" sz="54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788" y="185716"/>
            <a:ext cx="3290030" cy="1300184"/>
          </a:xfrm>
        </p:spPr>
      </p:pic>
      <p:sp>
        <p:nvSpPr>
          <p:cNvPr id="5" name="Tekstvak 4"/>
          <p:cNvSpPr txBox="1"/>
          <p:nvPr/>
        </p:nvSpPr>
        <p:spPr>
          <a:xfrm>
            <a:off x="1005840" y="2297430"/>
            <a:ext cx="383374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 smtClean="0"/>
              <a:t>Pijnstilling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 smtClean="0"/>
              <a:t>Darmontspanners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 smtClean="0"/>
              <a:t>Laxeren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 smtClean="0"/>
              <a:t>Infuus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 smtClean="0"/>
              <a:t>Evt. buikpunctie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 smtClean="0"/>
              <a:t>Euthanasie</a:t>
            </a:r>
            <a:endParaRPr lang="nl-NL" sz="36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434" y="1667232"/>
            <a:ext cx="2590800" cy="19431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932" y="2610981"/>
            <a:ext cx="2399586" cy="319944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88" y="4450259"/>
            <a:ext cx="2712720" cy="2034540"/>
          </a:xfrm>
          <a:prstGeom prst="rect">
            <a:avLst/>
          </a:prstGeom>
        </p:spPr>
      </p:pic>
      <p:cxnSp>
        <p:nvCxnSpPr>
          <p:cNvPr id="10" name="Rechte verbindingslijn 9"/>
          <p:cNvCxnSpPr/>
          <p:nvPr/>
        </p:nvCxnSpPr>
        <p:spPr>
          <a:xfrm>
            <a:off x="6152602" y="1690688"/>
            <a:ext cx="2590800" cy="18918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 flipH="1">
            <a:off x="6152602" y="1690688"/>
            <a:ext cx="2545186" cy="1919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97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Wonden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6" y="0"/>
            <a:ext cx="2944874" cy="1163782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36" y="2161308"/>
            <a:ext cx="2696441" cy="359525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254" y="2161308"/>
            <a:ext cx="2696441" cy="3595255"/>
          </a:xfrm>
          <a:prstGeom prst="rect">
            <a:avLst/>
          </a:prstGeom>
        </p:spPr>
      </p:pic>
      <p:sp>
        <p:nvSpPr>
          <p:cNvPr id="7" name="PIJL-RECHTS 6"/>
          <p:cNvSpPr/>
          <p:nvPr/>
        </p:nvSpPr>
        <p:spPr>
          <a:xfrm>
            <a:off x="5011916" y="3823855"/>
            <a:ext cx="167459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581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68882" cy="1325563"/>
          </a:xfrm>
        </p:spPr>
        <p:txBody>
          <a:bodyPr/>
          <a:lstStyle/>
          <a:p>
            <a:r>
              <a:rPr lang="nl-NL" dirty="0" smtClean="0"/>
              <a:t>Huidproblemen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79729"/>
            <a:ext cx="3121255" cy="1233486"/>
          </a:xfrm>
        </p:spPr>
      </p:pic>
      <p:sp>
        <p:nvSpPr>
          <p:cNvPr id="5" name="Tekstvak 4"/>
          <p:cNvSpPr txBox="1"/>
          <p:nvPr/>
        </p:nvSpPr>
        <p:spPr>
          <a:xfrm>
            <a:off x="516082" y="2701635"/>
            <a:ext cx="47105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 smtClean="0"/>
              <a:t>Luizen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 smtClean="0"/>
              <a:t>Schimmel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 err="1" smtClean="0"/>
              <a:t>Rainrot</a:t>
            </a:r>
            <a:endParaRPr lang="nl-NL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 smtClean="0"/>
              <a:t>Staart- en Manen eczeem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 smtClean="0"/>
              <a:t>Allergische reactie</a:t>
            </a:r>
            <a:endParaRPr lang="nl-NL" sz="3200" dirty="0"/>
          </a:p>
        </p:txBody>
      </p:sp>
      <p:sp>
        <p:nvSpPr>
          <p:cNvPr id="6" name="AutoShape 2" descr="data:image/jpeg;base64,/9j/4AAQSkZJRgABAQAAAQABAAD/2wCEAAkGBxQTEhQSExQWFhQXGR0YGRcYGRgXHRgYGBwXHBwYGBgcHCggHBwlHBgaITEhJSkrLi4uGR8zODMsNygtLisBCgoKDg0OGxAQGywkICQsLCw0LCwsLCwsLCwsLCwsLCwsLCwsLCwsLCwsLCwsLCwsLCwsLCwsLCwsLCwsLCwsLP/AABEIALgBEgMBIgACEQEDEQH/xAAbAAACAwEBAQAAAAAAAAAAAAADBAACBQEGB//EAD4QAAECBAQDBgUCBQIGAwAAAAECEQADITEEEkFRYXGRBSKBobHwEzLB0eFC8QYUUmKScoIVI2Oi0uIWQ7L/xAAZAQADAQEBAAAAAAAAAAAAAAABAgMABAX/xAAmEQACAgICAgICAwEBAAAAAAAAAQIRITESQQMTUWEEFCIygWJC/9oADAMBAAIRAxEAPwDwUrtZaapJe0O4ftSbRNW1Aet6fmMdKgOd2u3SCpxO7ttw25QaRTk/k0SpbHNm4sR0cxwTlMFOeKr32q37QA4tVnCUiwDa/XR45/OPQW4ufGkFCtjhUf051aklyT4s3SGZGJKA5JB0pGcMYP1Za3p0Yl2jnxSaPT+0A005wwttG3gcdMHeS/M5fqYdPbazXMXapLegtHmZmKZLMAT+rVvAGOSJ6Uvq/MeNTWA0OpHosD26pKrkn86mPTS8YFIC01fy2j5nMxDGg+0O4LtlcsMk02vAcRJxU0e5E5+cEM0Uqa6fmM3sPFGeDlSXFxVo1sMkKWXhYr5OWUXEdkYmhGrADT941eyZKmZTZVChBdjtCEnCoKSQXUlYAGhTSNvD4c5QlQyC7jSOiH2TYX+EJv8Ay1oZ2WofWGe0p7SlAj5mvo51EY/ZSZsqbOygLCSFKqxIL1A8I0O1pyFpACVEKKCRSgBc67QaMbkmckACxGlILhcUlYJSRQseBjDx+KNSkJQgC55bR5TBYla5suWkqyFb6gH20JKJaDao95P7dlJJSczi9IVm9vyyCEu+ppCf8RYZgmYB/apqxgFZFK7Gl9oyiuPJBnJ8uLHsfj8wWwZ9vUwjKmnLTa31gTHbnC8zFlLsklo5vLN2DCG89OURbHWkYszGTC5SkgavaAoxWIAdr8uted4lTYOZtpSHvA505IpmDax59S57tV7kDSFvgrUohnIqa6bw1szmzdmdqy83D3aAL7QDlQqCAK6VvzjHOFmf0HpDGHBYmYlXdAAYMeR3gZSMlJmpMx6FszAmgpr/AHGBqm5aBLuKVtC2H7MUSTpcEuHH0iykhB701NrX6iFbyWj4pPo0ZWJUapZw1RQh3AERE83arsWGo5axnyceiUCEgl2ejDu7V3gY7YUlPdT1PukPzVbKL8ad5R6NONUliGuS/N/KBK7VIOYLD8CGJjyWK7UmE1KOTPHE4yYB3koNKDK3ltG5Y2U/XPSL7WU57wvu3lEjzP8AxFf9CP8AERyNf2zeg8WFNQbVtxtAJhrfrWJPU5t4faOIlG58I6ETYaVB0m711s9KWGkUGjeJt+0dKbg31v4lvONZqLr8jwi0mQojuqAeBAGtyG9I6qYQXDnb3tDWCg07CTE1LEcIBNmkgvERi11qW4xDNJ8aU3gNhS+ystW46w0Egl+D6e7wIyFXKdWpvxhpeDUGeygCG8za0ZtBin8A5c5SSwJD7Et5RrdldszpRYGmo4Rn/wAu7JFaZtG/DQeUlIYFTkOSWsbNx58ISUlRSMD1n/yIzAO8UM1NOoqIuO1cQPlWtVyCCVBti8eblZEkuXIFQLnYikaMnEqLPcAluDeavtE/ZxNL8OMs6NAfxHiKutNaklwRwJ1MXR26s2mEKox0G7veKye02SHSDQanbnaGk40G8lBDi7Nzq8D3IT9KXTFpn8QTQ2aaogm4S7Uu0Ljt+YwZSizsq1t42P5xDVky68AfpFxjpWUBMpAfQBPvxje+PYP0p/Jir7emKGUz1D9QKqOdQ4vzgI7amkpBdbPSobiTG6nGpBcS06aJv/jwhleNdmBJOuZvQRvdEP6cu2Y2Hx8+Ye8lWVAJAympPEVIi8mdPVQSFpSHqdTVmKiKWrGocYsOKADVifrGL2h240wpKKDVRd+LAs3WF9qekFfh1thJnZ+JmZSsywqrgqUQxsCAGMWHZZBZSyaAMCwHiSacGEC/4gVlQU4SljQlI8W0rBZWJYEoA7tXOtzfmYV+ZrorH8OAxLwstJA2FSFKffT3WLLmoQSE5Ut5eJjFX2ipRAYORVtCHheY5ZJLsHPPlA9sisfx4LRrLxweya6ip5uR6RWXjxUkANag6/mM0S6O1gBXVoZThVNma4caUOjwkvJL5Kx8US87FrVUqaluEKSyCVqOl+LwxLklu8A/DRuJi60JADAuX535QiY7QpM7zaJHP6tAkrqpwAOj/eGZkhSnHi+3ClzApUkWoFAbh67lrw6eBGslMKAD3Q+p/EGnzO9YNxb7wOYdEqA4VJYcdI5NlpI+YN73g3eQVWCvxP7fOJAzI/6h6JiQ2RcHjkhtHMXSbhvxBvhvaHMNgMyXJjsPPEg50Y+/fjBpEg1OrV4O2vSLLkZSzmOiYAHuaP78YAyL4yWAlyC+h3rwhFSgzaa/gxt/HSpLawrOwQv9vrGNZlqKjprzhnBJIUnOktrQ+B+sHw8hj46x6jDIQpAEGk1QLadmIElCg4CsyizChtXxeGVpzMVqDhnNf6quNmFIZ7RQlCGBJNWG3D0jO+aZ8rf1Pwr4xy5f+Haml/pZS051HRuFQPr9oojvnuNlYVenQ68NouUqUoAAA6GlGDP0+kMS5YCe8pyTYGgu5MNbQMPBxTJqS5VQUNxu2hi5Se6nuhQq1dX0rvERMQwBLgFwR73iKxAHeBLlztrCZKYHpEvKQaqUR6UsaRbCTFHMVOa90GjcfKEsNixqdILOxibAm1OVXPveJtPTHTW0PSnIoACP6qtWvrBUT8pAJAGrluRr7pGeFOGSWuTxtUmCyAhLKWQpQcHYP784RoaxyfiypIKAACXci4T6D7xSTjiKqVdw2r0b1gaMQCAFfM7cuHrA5M2UiYT3gRUAsQOT8IMYp4FlJpWEl9olSsheocKIIAPj0hHFYFRmPMzNt6t5xuLSicQpIqR+rSv30gqpSnPxEptRgdb1joglHKRzeSTlgDhZUgJKCi4AYEu9aPbekJY/FJQCmWHArUOSbexB8TNSlWQXFh+eXrCE6RmU6CAASTz1icnyyV8aUcCksaAXLOaku58BeNTAYR8xVYjWw4cTSMORPKQWWSX4RtSp6hKBINTsW/aNJ8egpcsJjslCHdrWP4jVWpwkBmGnCPPYafncB3A2aNOSqiSbuHHJ/q0Rk7H40XmoQXD+WojPlSc1AKPckv40AjQnzktQXuPfh1gWHxjgAJYaMBTweD40ryLNusAJmFZku3C/jQsIiOznSGAA468Sf3jQxM1KaqU3gQPCjeZjPx8/MgrzUFBQs+jfhzFGqQsZWzsrs4AF3ULl2Apw16QjO7yrhKQeDt4sE8meBCdMol1EaqIyjwF4VykKsb6aeAq/OBdsZKhgyv8AV5RIrlP9Kuo+8dgZDg8rLVsIYlzDYFoUSeMXUC8d9nnUWmu7mF07j3tBZhpElytYwAkmQTUQ7LmkUVbjFZMxvlpEXNc1tyjBB4mYCxH7xeR2gUlgYFMlgUeE5n4gBNabjQrff0v0hdWOIDCm53eEOv4gpDj2KQOI3JjX80psoLRXMWoeP5heUliAQ569YalId3AvlDb18/tAdIMbZwpOUX46dY6lSttI6lDJsSCRR+tdrVhz4QAoHFCkwrkiii2dRJo4d9T+do6iRUEgu1Hh+WUoSFEcWffhrRzApc/Op6gVN7g0BER5tstwSSOScO1jvrUm23GD/DlsQHUQzh+X1juCLOSSaGp0IP39IrgyEK/1GvsncwknkdLAzhgFjKflcMRd71MXmrQl0kOQlwo6kksANgfpGZMmFGUD5SSoeBv6FuMOSQlQUVB3TRNb6eO3+qDr+XQv/PYTs7FqSHUQlO9Q/Lcx2f22FIapJOUciTUCMVUx1qBFnZj4UMEVhiTnYhNgK0AcV84s1y2QT4rAM9ozlMWtQltt+sXEqcWymh2/F49D2VggQZhDvVuOrQ6UJQwaju/C7NvG4pdG5yfZg4T+Hi/fLk6b7x6tXZSVyQFNQUuwGw4wcfDWkNQ3YeEP4OUkJZyANi0NKPJE1JxZ45fdLCnlBJcyu2sW7dlJCitJoKua/tC6MQFEMwPqD7vHEd1Ysk8s4314Ui2GnFgS6Ro5Z+ep5CK4qSoHgH9Db3tCKMQakBqCj76WfnBi7NJUPdpd67mlmAHW5hWVicqMjhxVIqpvo4pXSKTF5khKnAvQEZuOUOSeJaM3IAc/w1F9VNfgM33i6yqIPDsdw8hSlBS9dCUBzpXN9I4uS6kscqdyq/LUiHuz5vxB3k5SDQEkPytXnAfhpzFRcqtVug7waAkFyZb4KNx/iuJFio8OgiQhQ8TLaChL2gKDsIOm0dpwHAgvDHwy0DBgkw++DQLDQOSK+9YaRKLpejnpb6kQCSlvT359I1ZaApTMAUgHm+UnyBECUqGhGxLKClrFq03YiuzGM/4Ott/vGqxKeGS4uMunQ9OVKycGS2oGoHrygJhaM9GHeoNPD3eGkyh4D20OzJQlfNq7Abv7bwjQwRSlIUDbQsXBevveBKWLDGOaMCapIalQA5q3Anj9obRlDuWP9Iar7Ft/WLzhQrIcA10uW8DBkyiEWqbnXcV9i0I3golkXkuWsACCx1IfZ6UMNImZafoURlH9J25XhaeySXLHc6ngB+ki78Yi6hQDMS5BAGXmb2LedYRqyidFXUWABJDsSQOLV0vDkqT3gaVFHNv7QNDfpHMLLJBUCCRSobZxyY9Wg82VlRtV3o4v5/iFnKsDQV5OrWMpCSczuCwD97SFpNVgqUA1QN+HlHJc7MxuW/yb0OkMGW70b+6nMX8B4wuh9i2OVmSS1BQC3j0S8XwmJ7jN3gPTjsxeDpchmo1OHE84zggoKhXLmYK6tpSGjVULLfILh098gtmUGHNj6j6RoCcCgJY/KRyyk38+kI5KuGBSPKrQ6ibRQDkmg0+ao+z61ipCma/ZWKU2VrD36xqfARMlguQdNzxjN7DIHzs4cczqDxpHo04FK0kgtegMPLOSSxgylTPhHusxFTrTgOMI47tRQSSKUd6tfZvCHcbggACWd3rrsHjzfbGKUtWXMlIF8pLe7Rz27o6Uk1YSfOC5TG4qeJfbl6RdMsBiKFgQbsNvOMvDyUigdyGPnG6MKFS3D+/3iMo0rRaMrwyk2c/f1TqNSQRTxjEC1J767gkVGYu2j+9NI0ZPdJdtH86+kdxEoLADXav1+sGAszGTmUXKiSa114Go396amECiC1NX9flpCsyYEsGL0Du1eO3hDWBnGoLsbsCOhDkDpFrJ0UUQ5zFRCRq1TpYmKHFZyMzPVrnq5b60vHMSXBCQkcGr/k9YzsGAJoJcseEPFWTk6HzNO6uh+8SNI4Z6sr3/ALokLbGpHg0FqQUrpzhdJrFwax0HMOyqAe/f5gxVZtx0384pKRb3qD94rNPdbj0gdh0i0kFRHg/PeNlIfKp2OQkeCiB0zRj4dbO3Cm4f8+cPSFuOAcH/AErufCkCaDBjmFQylKFxmBHMs44cN2i2HmhKCVDKaNtYOeRfpBvhZU0ICs5rdqu/mIHiZqSU92i1M1sqtSPGlbtE1KynGtlMZhRNAKSAWq96fW8Ly5YQe8od0PruXprR+dI05OHCZYOpysbVf9Q0Y05CMmYEFaV/MAahiwUC1dgbPZxzjXeArGRsyUsQ2lCdRw4uLwuJhWuWHvQs36alJFgzDrGn2XIBda1EFHdIAawdm8+LmKLMsLzWBINKW38Cz8dnZE80UaxYj2kl1M5dyoF/lLWd7RTBpDks4TcOACFB2G/I8IfxODQ+fKMpZVbEmobY7xnJxAzZglOUvRwDewJZiHvqKQU7VGe7CoUcoqQjSrtsfOx4w5KYCgctdVcr6kbQvLRQAd5OX5QQAW/Vl3DVA4wXs3D1+G9bhjQvcO3lwhWMmAQj/mCqiq/juC20M4qgOYHRixPl9bGLYvDrDKSLKZQS4AbUgX47R1GY5kvpZ9D/AEmrtflCsZMohZs1nHFx9LdYTVLcMTuQAdNSTFS6VZnJJe/Dgag0aKiaHABtr9Gu8ZJoLaYKasuA9K7i/DnBsLLJCk5qU1Ys9CKaVhZMnc69W8POGMIEtoHr60i60cz2aEvFrokuO8+7/u8b/Z3aBAKSWDiMFIz5XpRtLaepjRMmYO8m+24pWNdIzSkelm4YTEFSSDwfrHnO0OzglVbff8Ui0udMCTlLb/fjVoFjMa6QFO9ufOIyecFYJoW7G7PK5jPq7mkekxWAKRlegEYfZylO6Lmj/aPQYdKtSXar1EW4qUaohKTjK0zyuLwpSrU1b6g8mfpAcMFKy95gKe/SPS9qyFKTRIBGtvKPPZClNdTXwbyrE1CsMd+Tlorj8MkJcVHHf20JfGZIoOgD86+dY3cqZkoAAUto7+DVjEnySNntu323gV0OpdiaseQaedi/EMYV/mAVPc+phvtDC1bW+tesZKlMeW0WhVEfJdnoU4xLDu+n/lEjEE8/1j/t+0SBTDaM3NBZJeAZT74QeSloqyKG0k93q/vk0dUoEHr1+0A+I44RFrcQENILhZnetRmY86fSNHBYkJVlFQWHhr0AjEBq2tPOsPYJVW28/wB4zQqZ6KTKVOQdC7ltRw6eYiDDlSkbguob0IfxY9YJgpuUJA/tFNklz6AeMaUyVTOzHfhb6nrHM3R1rOzPxRBBKn+GmtOevHTxMLLypQCqlH52d/Grf3RtzJCVJCaMSH5KZvfOE+0MOASnYGpsCGoeYeFg+hpAsO2UE0Urm5ooX8Orxm46RkQ5L2pzII8QCRDeGlhaagulX/5YN0q3OHO0JQ7qkgUuOAYV4O3KG1IXcSqZwKCl3ykMNiQa8qevCMydKDZSwJIIcEgK1H049IYlUUpLkumpezfvC2IUopSjKXbvElrmn+6xgL+wX/UOo/FASCykqA2Y7gtTbjvFsWnIpAJLiqctwRdLtW71e52gGDxKUpGYOag6lWws9LtfbaKYuaFZVKCmskJo2oNTzENWQJ4yas7vjOAQo1VVgprONDbcUhHCTAlTIUTqHuA9fEG2lawWUhxmSHfQ1BZ2JG+jiAYmcl05U5QaFh8p4/eBQ1hcRLzLUVA5xUP+oN6vSsKSJZdylxdkt0vxhmYkgu7MK2FN9wa1gUlZDpSoOKixBvTz965Gf2ClA6sAPl2rcW5GLpw5uBflfVvEGG8BggVHMQynYbbG2m/Axpy8L8MEFmY343SRz14xRMk1Yr2QsApdLi99QwOm58WjcwsxOZSCzCieRjKlSQpiaWqOb/V40/5TulVHcEHl9Yd42T2MYgJU4GgIP5jzPaUliw53dnjTnT1JJBJqB+78Yxwou5sT1+1o5H/azrgsDWBxJSQAKitK0jewONzqL293jy6O6eOohyQSG05R1eJnL5kjdxGKuBXSPOdqgkOKMer+lobxk3Khg7qLO8YC+0HzA7EAH3doE5ctdGhHjvsYwXaQTeuwfnBJeIBUSuwqA96/SPOyJzLr7eNRfe71OQ23hXHI6eMFce6q3BsSbcLNGUqUX4w+UggjSKIwzvFEuKJN8hIYTn0P2iRuJ7PUwt0P2iQvsD6/owMOgNF5x2iSJtGgMxUUk+icV2VWWEV+JpHTaKy0OWjILOyjXwjRwyO6VtQV5t+YrLkANGrKl9zKkaQWxYo1f4flpYLVenk5YczXwhvG4migprN1Ip6vGZ2Epu6aUUAeJDP4feNCfhwVMLjzyhBceJPlHHNfyOyDXETxGIOYIBICA5OpNW50EejxGGBcHUOrkX7w8485P7O75WC/dtW7VB6xs9mzVJSlKx3spS/9oNOgMHFAd2Z8iQqUtRJ7yTnCdClJ7zeDAeEa00IyFSflUDzDsWbdiOhjK7WnmuUvp0/P0gIxfdVmNCo02AJI8awJybGhABLmDMpQFcuU7XI/MB7TS6QU150428oOJYOZQ0FeJJH0iKlghSSPlLDkwbq8a82NWGjKCyS+lLnpz9YLuWfWxqTrHJiGUbUq3LSDLD00YMfUCvtorZKiVCACPHWmj8xCk6Ycwo1GtfStPbw4FZaiodwW4WNYHjSaMNNrNf3xhbyNWABmk7BJcMRZ6AcKEF4LhJrpehUkUcN13gKk5iK6Wo5PGLmYEpCQAxoo+7GMbstJxEzMS99OLkxvCecmUlywIeh92jzqEkhStPf2bxjTlTgsIdnAZ99vL1gsCVmp8XKRxFecNzccEy2a5t43jG/nElQJ/UK8CHqPesCxK3a+w983MFyckkKopNsZnThlZVRpq3LygnZiAtwqwGvGrwhKlEvw31qOkFwEzLUm9OusTqk7KXdUMqwTuBy8Q8CxiPh5TpV/Cw84aGPCZgqGq45mF+1JyZiQmtag8hr09tCqbTwM4KWzM7UxozAjbz5bRlzlAgbuSfH9vOLLDnyipFTHRCNUcs5bE8tTGnhUlgXhIJr4xpy5fhFZIlFnEyvev7RoS8GEhyQxu/0aFUsLgmNAzwpILgbP+YhOVF/HGzSlyEMKC3vWJCHxOUdiXsLer7PAhUdBiJjjx1HMTPBsMe8IBSHcMKxhWNJMbnZ81ITWPPKWxaHpCywrxgtgirNkLS4Nt40+zFCaWFFVI1ZQsekeckHfeNL+HllM5OU3VUHYXMQk12XSdYNrtCUSglNDdtQ7A/UeEXypUmWsHRzyIZQPvQQv2zNZRINDQ+MLz8SElLWe3Cj+ESjK0UcWGx0pMrOUgd6tR4O2/wBRGEEpWO8GcpLc7x6jtWWCCNAL9T9Ix0oBApetd7U8EwOQyWA02UGUw/pPHKPvA1US7VXRtndj5xoIld1Rp3gm3jTyAhfEd1QpQk1228XDeMK2OqMvHJSSUpD1f7+cVYEny2q4pswEPqkBCSqx4+HvwhafJy5Snx6ajrDKXQGhSaGDcgD6GuzRVRCRlLOGNLiHMXJpfusKagvCU5Boo7t1r75QYuzNUckBJUx3LHkzA+cK4uSQ44k397ReYO9R2F/OLIkO5L2Fza1TDJ0Bq8C+Fns4qzP+/WDCa2XnQ8aeUAEkhx75dYIcOdNfZhnQqssZxo9SD1tQcXgpnVrqacIClDNXY9PrFZln6QLDQ6nF0v8Avf6RZM7MfdIQCaP792g2HrDVbJ8uKGcIyXJqw9ePSAKLhiaix3FRBCijja3hAPhuC3Ta0BL+QXJcRcy/KsLJmHMH9vDiksB0gE1HmfKLx0c094B4pLVjuHxjNWJPQ496RmhJB4xk3RnVm5iMWGvWOYHEuCCH2ffW8Y3xKw/2arvP1iU1jJeGHg1Pj/8ASPQRIbTOSw7o9+MdiJazxy0M8LqpDANIouOo5AIoYcwU2FCItKJBhkKxybMq/GHsMuxjMWXhvDro0aWgRVM35MjNBcLKUlYIpVvCEcHiiOR8o1cHMCzl3s8SpNUVtxdjuOZaiw7t/HSEsRLqALBhzasaisMWZ6aQfAdn5w2oduMc/rlEv7YtAJU8ql12Hi9PuYXn0KmuKDnaNGZh1S1VDJ908hCaGKifH7eZiVlUHmuJZALHKQOBb/2gHazBCEin2TY/WG0yUlICtXPnXqQIR7VSVBFKFnHAsW8oZPQrQOVKMxDnX375QdUlRyvYt04xdJykBqJItv7MV/miok2av+QNPAtBuwq0JpllQezqI83+g6QvOQ7ZahzXaG1nKyWNVZeVHJ82hWUkg5H+ZaifBKvrljV2G+hGaUpAN/Pve6xyao1O7f41+8dnyCWUKJBoN7j6ecVxGHDfMeIHhTy8oZUZ2DX8ubQ+W3m/SJMmUoKXf7GJigABSjHyJA8zC0mcxANUj7kwyyI3QziD3CNQR/3besJhTjz8YNjEtb5TX8HwELp0bWrekPFYFm8jSaD37tBCkAhtYAtdBxp43+0WSSbwytsm6SGUG/Fx76x2WReBpTT3wi5WMrePLfwhtZJ3eCqw9PdzE+EzWiqqXjmInA2h4vsWSzQBUqula+sKz8IS5DDhvvDPxNPCKKmCE55DwwZUyUyo0+y7sYVVD3ZcsEvt9YSbwV8ayjWEgcPKJAMh3HvwiRznRR5R/SONHeccekd6RwN5KqXHHeKKMGDNBFsOgUAMGSGgCZgy8Yug0jdA/wDQ9IWWeNTAzKpraMWWowzKVfhES57f4gId6gOYN2fO/WNAXHEVEeQk4khmJcN56Rt9k4rvnMaFIHi/7xPyyxgfxw+T06znACqm/vrGRIkALUP0u46mnn5Q0qeR5MODejwulPeJfugeevnHMr2dCxgpm7rmneIA3YX6n0gU+Y1dyG4O37wDHuwALMC/iR6wv2TMVNJSv9NvfhB44sN06GpisoLamj6ln9Y7IllNDv5v61PWBYhbNqEnygX81Qh37xVy2HUHrGTwM07CTp+VSQdySebv6eUKycY5G9yfBleo6GBYvFFVKb++Q+sJlwza0PF6Q8VgWWxvHFRDgaU5XeEsO4o1RUP7vcw+VZUDW45Av9/KCJw7JChVga7APWMtUZvJirJtVjps1et4FKBBH198I11ScwSQzq9QLj0gM2XUkaAjkrvfX1iiZNoBOAATtrx9sTC6wQ6re3EaC0OS50cDZqAe9ozppejMz13t78YaIkmcT6iGpaqPwhICx1+0FSaN7rFCTGFTSCDvAzOALRwm0BbveUYS+g81dB73hRMy8XXMbp6QoC9OMKijL/E1hnsnsuZOVlSCz1VoIY7G7IVOVqEghz9Bxj6FLwiUJTKQyE8Lvx3uYDlRCc6PCdtdjGSQQCUkM5GovC3Zau829ucfRMRgkrSpB7wNi/vZ6R4ftLsxeGnAH5X7qtCPvCbVFPD5bwaH8uDUs597xIOiekgHNethEiFM7rPn0y7QIjaJEj0Fo8+RQQZJiRIZio6KAx0LaJEgdG7GJE5y3LzhqUsVLxIkTaLRY5hbecWRijmpHIkJRSzdw+N+ICSagNTV2+wHKG5mKICjagH+nlEiRGSplY5QjPmUepo3oWg2FVUtp+zRIkTeiqKT3VQXp0vAggBCjqQC3HWJEjRM2IZGJFy7bOGt6Q2mTmSkj5ttm1HURIkUsnQ3iJQMsAfNrwI4coKU5UZNSCG3zAgt6xIkZfBmCxEoZkIBAAZzs9T4Qh2tMCXrVas3+2rPzDHxiRIaOWhJYRkS8Qx3I9dYhmZid/y0SJF2iFnSmtINkiRIwjZYIgeIS0SJGloRbEZzkxr9jfw5NnVYpS9zR+UdiRNsbyOj23Z+AMtGRAsbWru+tW8405WEUkDMxOrP5RIkLFtEEjsxgWNHo4a3SlYHjpMuajKoBSQB9n4GJEgNg0edV/Dch/8A7RwcU4WiRIkGw+2Xyf/Z"/>
          <p:cNvSpPr>
            <a:spLocks noChangeAspect="1" noChangeArrowheads="1"/>
          </p:cNvSpPr>
          <p:nvPr/>
        </p:nvSpPr>
        <p:spPr bwMode="auto">
          <a:xfrm>
            <a:off x="6961620" y="270163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0" y="1825335"/>
            <a:ext cx="2609850" cy="17526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210" y="2250801"/>
            <a:ext cx="1437033" cy="90166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250" y="4090055"/>
            <a:ext cx="2619808" cy="181909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777" y="4151877"/>
            <a:ext cx="209550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4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7655" cy="1325563"/>
          </a:xfrm>
        </p:spPr>
        <p:txBody>
          <a:bodyPr/>
          <a:lstStyle/>
          <a:p>
            <a:r>
              <a:rPr lang="nl-NL" smtClean="0"/>
              <a:t>Therapie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004" y="0"/>
            <a:ext cx="3268996" cy="1291871"/>
          </a:xfrm>
        </p:spPr>
      </p:pic>
      <p:sp>
        <p:nvSpPr>
          <p:cNvPr id="6" name="Tekstvak 5"/>
          <p:cNvSpPr txBox="1"/>
          <p:nvPr/>
        </p:nvSpPr>
        <p:spPr>
          <a:xfrm>
            <a:off x="581891" y="1981138"/>
            <a:ext cx="898560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Luizen: scheren en wassen met </a:t>
            </a:r>
            <a:r>
              <a:rPr lang="nl-NL" sz="2400" dirty="0" err="1" smtClean="0"/>
              <a:t>sebacil</a:t>
            </a:r>
            <a:r>
              <a:rPr lang="nl-NL" sz="2400" dirty="0" smtClean="0"/>
              <a:t>/</a:t>
            </a:r>
            <a:r>
              <a:rPr lang="nl-NL" sz="2400" dirty="0" err="1" smtClean="0"/>
              <a:t>neocidol</a:t>
            </a:r>
            <a:r>
              <a:rPr lang="nl-NL" sz="2400" dirty="0" smtClean="0"/>
              <a:t>, </a:t>
            </a:r>
            <a:r>
              <a:rPr lang="nl-NL" sz="2400" dirty="0" err="1" smtClean="0"/>
              <a:t>rugspuit</a:t>
            </a:r>
            <a:r>
              <a:rPr lang="nl-NL" sz="2400" dirty="0" smtClean="0"/>
              <a:t> met </a:t>
            </a:r>
            <a:r>
              <a:rPr lang="nl-NL" sz="2400" dirty="0" err="1" smtClean="0"/>
              <a:t>butox</a:t>
            </a:r>
            <a:endParaRPr lang="nl-NL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Schimmel: wassen met </a:t>
            </a:r>
            <a:r>
              <a:rPr lang="nl-NL" sz="2400" dirty="0" err="1" smtClean="0"/>
              <a:t>imaverol</a:t>
            </a:r>
            <a:r>
              <a:rPr lang="nl-NL" sz="2400" dirty="0" smtClean="0"/>
              <a:t> evt. vaccineren met </a:t>
            </a:r>
            <a:r>
              <a:rPr lang="nl-NL" sz="2400" dirty="0" err="1" smtClean="0"/>
              <a:t>insol</a:t>
            </a:r>
            <a:endParaRPr lang="nl-NL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err="1" smtClean="0"/>
              <a:t>Rainrot</a:t>
            </a:r>
            <a:r>
              <a:rPr lang="nl-NL" sz="2400" dirty="0" smtClean="0"/>
              <a:t>: scheren en wassen met verdunde </a:t>
            </a:r>
            <a:r>
              <a:rPr lang="nl-NL" sz="2400" dirty="0" err="1" smtClean="0"/>
              <a:t>betadine</a:t>
            </a:r>
            <a:r>
              <a:rPr lang="nl-NL" sz="2400" dirty="0" smtClean="0"/>
              <a:t> evt. antibiotica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Staart- en manen eczeem: geen afdoende therapie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Allergische reactie</a:t>
            </a:r>
            <a:endParaRPr lang="nl-NL" sz="24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839" y="4210580"/>
            <a:ext cx="3444031" cy="2349589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49" y="443821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0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Slokdarmverstopping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1718" y="4208173"/>
            <a:ext cx="1828800" cy="24384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747" y="4605437"/>
            <a:ext cx="3181350" cy="143827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327" y="4208173"/>
            <a:ext cx="2952353" cy="221766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838200" y="1690688"/>
            <a:ext cx="1051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Vaak als gevolg van slecht gebit</a:t>
            </a:r>
          </a:p>
          <a:p>
            <a:endParaRPr lang="nl-NL" sz="2400" dirty="0"/>
          </a:p>
          <a:p>
            <a:r>
              <a:rPr lang="nl-NL" sz="2400" dirty="0" smtClean="0"/>
              <a:t>Eerste proberen medicamenteus op te lossen; sedatie, slokdarmontspanners, ontstekingsremmers </a:t>
            </a:r>
            <a:r>
              <a:rPr lang="nl-NL" sz="2400" dirty="0" err="1" smtClean="0"/>
              <a:t>evt</a:t>
            </a:r>
            <a:r>
              <a:rPr lang="nl-NL" sz="2400" dirty="0" smtClean="0"/>
              <a:t> antibiotica.</a:t>
            </a:r>
          </a:p>
          <a:p>
            <a:endParaRPr lang="nl-NL" sz="2400" dirty="0"/>
          </a:p>
          <a:p>
            <a:r>
              <a:rPr lang="nl-NL" sz="2400" dirty="0" smtClean="0"/>
              <a:t>Na 6 uur met neussonde proberen prop door te duwen/eruit te spoelen.</a:t>
            </a:r>
            <a:endParaRPr lang="nl-NL" sz="2400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130" y="155964"/>
            <a:ext cx="2745135" cy="108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3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05700" cy="1325563"/>
          </a:xfrm>
        </p:spPr>
        <p:txBody>
          <a:bodyPr/>
          <a:lstStyle/>
          <a:p>
            <a:r>
              <a:rPr lang="nl-NL" dirty="0" smtClean="0"/>
              <a:t>Tumoren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11" y="0"/>
            <a:ext cx="3145417" cy="1243034"/>
          </a:xfrm>
        </p:spPr>
      </p:pic>
      <p:sp>
        <p:nvSpPr>
          <p:cNvPr id="3" name="Tekstvak 2"/>
          <p:cNvSpPr txBox="1"/>
          <p:nvPr/>
        </p:nvSpPr>
        <p:spPr>
          <a:xfrm flipH="1">
            <a:off x="706578" y="2535382"/>
            <a:ext cx="36679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 smtClean="0"/>
              <a:t>Gesteeld lipoom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 smtClean="0"/>
              <a:t>Melanoom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 err="1" smtClean="0"/>
              <a:t>Sarcoiden</a:t>
            </a:r>
            <a:endParaRPr lang="nl-NL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 smtClean="0"/>
              <a:t>Lymfoom</a:t>
            </a:r>
            <a:endParaRPr lang="nl-NL" sz="36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20160" y="2414732"/>
            <a:ext cx="2465291" cy="2424548"/>
          </a:xfrm>
          <a:prstGeom prst="rect">
            <a:avLst/>
          </a:prstGeom>
        </p:spPr>
      </p:pic>
      <p:pic>
        <p:nvPicPr>
          <p:cNvPr id="1026" name="Picture 2" descr="http://www.paardenarts.nl/wp-content/uploads/2013/11/melanomen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124" y="2394360"/>
            <a:ext cx="2284856" cy="259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05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83970" y="1537192"/>
            <a:ext cx="9144000" cy="1018223"/>
          </a:xfrm>
        </p:spPr>
        <p:txBody>
          <a:bodyPr>
            <a:normAutofit/>
          </a:bodyPr>
          <a:lstStyle/>
          <a:p>
            <a:r>
              <a:rPr lang="nl-NL" sz="5400" dirty="0" smtClean="0"/>
              <a:t>Harrit van der Meer</a:t>
            </a:r>
            <a:endParaRPr lang="nl-NL" sz="54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69720" y="2779078"/>
            <a:ext cx="9144000" cy="381603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Afgestudeerd in 1999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½ jaar op grote stoeterij in Australië gewerkt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2 jaar gemengde praktijk Alphen a/d Rijn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2 jaar Faculteit Diergeneeskunde Utrecht afdeling paard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9 jaar werkzaam als paardenarts bij Dierenartsenpraktijk </a:t>
            </a:r>
          </a:p>
          <a:p>
            <a:r>
              <a:rPr lang="nl-NL" dirty="0" smtClean="0"/>
              <a:t>Nijkerk-</a:t>
            </a:r>
            <a:r>
              <a:rPr lang="nl-NL" dirty="0" err="1" smtClean="0"/>
              <a:t>Wellensiek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210" y="96476"/>
            <a:ext cx="3573780" cy="14123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6" y="109461"/>
            <a:ext cx="2377528" cy="158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1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038975" cy="1325563"/>
          </a:xfrm>
        </p:spPr>
        <p:txBody>
          <a:bodyPr/>
          <a:lstStyle/>
          <a:p>
            <a:r>
              <a:rPr lang="nl-NL" dirty="0" smtClean="0"/>
              <a:t>Oogproblemen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99" y="277157"/>
            <a:ext cx="3314353" cy="1309796"/>
          </a:xfrm>
        </p:spPr>
      </p:pic>
      <p:sp>
        <p:nvSpPr>
          <p:cNvPr id="3" name="Tekstvak 2"/>
          <p:cNvSpPr txBox="1"/>
          <p:nvPr/>
        </p:nvSpPr>
        <p:spPr>
          <a:xfrm>
            <a:off x="924791" y="2483427"/>
            <a:ext cx="553574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 smtClean="0"/>
              <a:t>Trauma/verwondingen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 smtClean="0"/>
              <a:t>Bindvliesontsteking (conjunctivitis)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 smtClean="0"/>
              <a:t>Maanblindheid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 smtClean="0"/>
              <a:t>Tumoren</a:t>
            </a:r>
            <a:endParaRPr lang="nl-NL" sz="2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343" y="3841606"/>
            <a:ext cx="2151351" cy="215135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763" y="2090304"/>
            <a:ext cx="3879856" cy="118820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853" y="3979718"/>
            <a:ext cx="2968336" cy="222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5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78381" cy="1325563"/>
          </a:xfrm>
        </p:spPr>
        <p:txBody>
          <a:bodyPr/>
          <a:lstStyle/>
          <a:p>
            <a:r>
              <a:rPr lang="nl-NL" dirty="0" smtClean="0"/>
              <a:t>Therapie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Oogzalven (vit A, ontstekingsremmers, antibiotica)</a:t>
            </a:r>
          </a:p>
          <a:p>
            <a:endParaRPr lang="nl-NL" dirty="0"/>
          </a:p>
          <a:p>
            <a:r>
              <a:rPr lang="nl-NL" dirty="0" smtClean="0"/>
              <a:t>Verwijderen oog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419" y="3394847"/>
            <a:ext cx="3526413" cy="264140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432" y="74517"/>
            <a:ext cx="3165832" cy="125110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08" y="3813463"/>
            <a:ext cx="2698173" cy="2023630"/>
          </a:xfrm>
          <a:prstGeom prst="rect">
            <a:avLst/>
          </a:prstGeom>
        </p:spPr>
      </p:pic>
      <p:sp>
        <p:nvSpPr>
          <p:cNvPr id="7" name="PIJL-RECHTS 6"/>
          <p:cNvSpPr/>
          <p:nvPr/>
        </p:nvSpPr>
        <p:spPr>
          <a:xfrm>
            <a:off x="5352219" y="4433255"/>
            <a:ext cx="1487562" cy="784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747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9090" y="690369"/>
            <a:ext cx="11414234" cy="3565744"/>
          </a:xfrm>
        </p:spPr>
        <p:txBody>
          <a:bodyPr>
            <a:normAutofit fontScale="90000"/>
          </a:bodyPr>
          <a:lstStyle/>
          <a:p>
            <a:r>
              <a:rPr lang="nl-NL" sz="8800" dirty="0" smtClean="0"/>
              <a:t>Bedankt voor uw aandacht!      		Zijn er nog vragen?</a:t>
            </a:r>
            <a:endParaRPr lang="nl-NL" sz="8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37" y="0"/>
            <a:ext cx="2757573" cy="1089762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249" y="4389543"/>
            <a:ext cx="2857500" cy="20097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712" y="4043736"/>
            <a:ext cx="1802689" cy="2701390"/>
          </a:xfrm>
          <a:prstGeom prst="rect">
            <a:avLst/>
          </a:prstGeom>
        </p:spPr>
      </p:pic>
      <p:sp>
        <p:nvSpPr>
          <p:cNvPr id="8" name="PIJL-RECHTS 7"/>
          <p:cNvSpPr/>
          <p:nvPr/>
        </p:nvSpPr>
        <p:spPr>
          <a:xfrm>
            <a:off x="4766458" y="5215684"/>
            <a:ext cx="178639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42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5820" y="1293813"/>
            <a:ext cx="10500360" cy="2387600"/>
          </a:xfrm>
        </p:spPr>
        <p:txBody>
          <a:bodyPr/>
          <a:lstStyle/>
          <a:p>
            <a:r>
              <a:rPr lang="nl-NL" dirty="0" smtClean="0"/>
              <a:t>Gezondheidsproblemen en oplossingen bij oudere paarden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4390708"/>
            <a:ext cx="9144000" cy="1655762"/>
          </a:xfrm>
        </p:spPr>
        <p:txBody>
          <a:bodyPr>
            <a:normAutofit/>
          </a:bodyPr>
          <a:lstStyle/>
          <a:p>
            <a:r>
              <a:rPr lang="nl-NL" sz="3600" dirty="0" smtClean="0"/>
              <a:t>Alle oplossingen moeten gericht zijn op kwaliteit van leven</a:t>
            </a:r>
            <a:endParaRPr lang="nl-NL" sz="3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265" y="100399"/>
            <a:ext cx="3841575" cy="151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3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140" y="273685"/>
            <a:ext cx="7585710" cy="1646555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Welke gezondheidsproblemen doen zich zoal voor op de paardenkamp?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52" y="91440"/>
            <a:ext cx="3586436" cy="1417320"/>
          </a:xfrm>
        </p:spPr>
      </p:pic>
      <p:sp>
        <p:nvSpPr>
          <p:cNvPr id="6" name="Tekstvak 5"/>
          <p:cNvSpPr txBox="1"/>
          <p:nvPr/>
        </p:nvSpPr>
        <p:spPr>
          <a:xfrm>
            <a:off x="742949" y="2354580"/>
            <a:ext cx="97779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Kreupelheden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Gebitsproblemen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Koliek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Wonden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Huidproblemen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Slokdarm verstopping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Oogproblemen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Tumoren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Luchtwegproblemen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 smtClean="0"/>
              <a:t>Cushing</a:t>
            </a:r>
            <a:r>
              <a:rPr lang="nl-NL" sz="2400" dirty="0" smtClean="0"/>
              <a:t>/PPID gerelateerde problemen: hoefbevangenheid, 	vachtproblemen, ontstekingen enz.</a:t>
            </a:r>
            <a:endParaRPr lang="nl-NL" sz="24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36130" y="2141220"/>
            <a:ext cx="4109720" cy="308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1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9659" y="1814872"/>
            <a:ext cx="10652067" cy="4398892"/>
          </a:xfrm>
        </p:spPr>
        <p:txBody>
          <a:bodyPr>
            <a:normAutofit/>
          </a:bodyPr>
          <a:lstStyle/>
          <a:p>
            <a:r>
              <a:rPr lang="nl-NL" dirty="0" smtClean="0"/>
              <a:t>Alle diagnostiek/therapieën vinden op de 			paardenkamp plaats. </a:t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>Paardenkamp is echt laatste rusthuis.</a:t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80" y="254296"/>
            <a:ext cx="2980978" cy="1178050"/>
          </a:xfr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373" y="4546239"/>
            <a:ext cx="2866160" cy="191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0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3890" y="490855"/>
            <a:ext cx="10515600" cy="1325563"/>
          </a:xfrm>
        </p:spPr>
        <p:txBody>
          <a:bodyPr>
            <a:normAutofit/>
          </a:bodyPr>
          <a:lstStyle/>
          <a:p>
            <a:r>
              <a:rPr lang="nl-NL" sz="6000" dirty="0" smtClean="0"/>
              <a:t>Kreupelheden</a:t>
            </a:r>
            <a:endParaRPr lang="nl-NL" sz="60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740" y="0"/>
            <a:ext cx="3579260" cy="1414484"/>
          </a:xfrm>
        </p:spPr>
      </p:pic>
      <p:sp>
        <p:nvSpPr>
          <p:cNvPr id="5" name="Tekstvak 4"/>
          <p:cNvSpPr txBox="1"/>
          <p:nvPr/>
        </p:nvSpPr>
        <p:spPr>
          <a:xfrm>
            <a:off x="720090" y="2867344"/>
            <a:ext cx="107784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/>
              <a:t>Belangrijkste oorzaken bij het oudere paard: </a:t>
            </a:r>
          </a:p>
          <a:p>
            <a:endParaRPr lang="nl-NL" sz="4000" dirty="0"/>
          </a:p>
          <a:p>
            <a:r>
              <a:rPr lang="nl-NL" sz="4000" dirty="0" smtClean="0"/>
              <a:t>Artrose (gewrichtsslijtage), hoefbevangenheid en zoolzweren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412313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 smtClean="0"/>
              <a:t>Diagnostiek kreupelheden</a:t>
            </a:r>
            <a:endParaRPr lang="nl-NL" sz="5400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580" y="94276"/>
            <a:ext cx="2942958" cy="1163024"/>
          </a:xfrm>
        </p:spPr>
      </p:pic>
      <p:sp>
        <p:nvSpPr>
          <p:cNvPr id="7" name="Tekstvak 6"/>
          <p:cNvSpPr txBox="1"/>
          <p:nvPr/>
        </p:nvSpPr>
        <p:spPr>
          <a:xfrm>
            <a:off x="838200" y="2251710"/>
            <a:ext cx="512826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 smtClean="0"/>
              <a:t>Monsteren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 smtClean="0"/>
              <a:t>Inspectie/palpatie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 smtClean="0"/>
              <a:t>Percussie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 smtClean="0"/>
              <a:t>Buig/strek oefeningen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 smtClean="0"/>
              <a:t>Diagnostische </a:t>
            </a:r>
            <a:r>
              <a:rPr lang="nl-NL" sz="3200" dirty="0" err="1" smtClean="0"/>
              <a:t>anesthesieen</a:t>
            </a:r>
            <a:endParaRPr lang="nl-NL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 smtClean="0"/>
              <a:t>Röntgenfoto's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 smtClean="0"/>
              <a:t>Echografie</a:t>
            </a:r>
          </a:p>
          <a:p>
            <a:endParaRPr lang="nl-NL" dirty="0"/>
          </a:p>
        </p:txBody>
      </p:sp>
      <p:pic>
        <p:nvPicPr>
          <p:cNvPr id="3" name="100_00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8771" y="2496205"/>
            <a:ext cx="3636579" cy="272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1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261" y="0"/>
            <a:ext cx="3145417" cy="1243034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3909060"/>
            <a:ext cx="3230880" cy="242316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857250"/>
            <a:ext cx="3230880" cy="2423160"/>
          </a:xfrm>
          <a:prstGeom prst="rect">
            <a:avLst/>
          </a:prstGeom>
        </p:spPr>
      </p:pic>
      <p:pic>
        <p:nvPicPr>
          <p:cNvPr id="7" name="100_00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75120" y="2045970"/>
            <a:ext cx="3870960" cy="290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6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Arthrose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740" y="-31173"/>
            <a:ext cx="3579260" cy="1414484"/>
          </a:xfr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1" y="2348345"/>
            <a:ext cx="2722104" cy="340732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14" y="2348345"/>
            <a:ext cx="2476068" cy="340545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670" y="2535383"/>
            <a:ext cx="3004678" cy="272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1168</TotalTime>
  <Words>271</Words>
  <Application>Microsoft Office PowerPoint</Application>
  <PresentationFormat>Breedbeeld</PresentationFormat>
  <Paragraphs>91</Paragraphs>
  <Slides>22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Kantoorthema</vt:lpstr>
      <vt:lpstr>PowerPoint-presentatie</vt:lpstr>
      <vt:lpstr>Harrit van der Meer</vt:lpstr>
      <vt:lpstr>Gezondheidsproblemen en oplossingen bij oudere paarden</vt:lpstr>
      <vt:lpstr>Welke gezondheidsproblemen doen zich zoal voor op de paardenkamp?</vt:lpstr>
      <vt:lpstr>Alle diagnostiek/therapieën vinden op de    paardenkamp plaats.   Paardenkamp is echt laatste rusthuis.   </vt:lpstr>
      <vt:lpstr>Kreupelheden</vt:lpstr>
      <vt:lpstr>Diagnostiek kreupelheden</vt:lpstr>
      <vt:lpstr>PowerPoint-presentatie</vt:lpstr>
      <vt:lpstr>Arthrose</vt:lpstr>
      <vt:lpstr>Hoefbevangenheid</vt:lpstr>
      <vt:lpstr>Therapie hoefbevangenheid</vt:lpstr>
      <vt:lpstr>Bono, 40 jaar</vt:lpstr>
      <vt:lpstr>Koliek/buikpijn</vt:lpstr>
      <vt:lpstr>Therapie</vt:lpstr>
      <vt:lpstr>Wonden</vt:lpstr>
      <vt:lpstr>Huidproblemen</vt:lpstr>
      <vt:lpstr>Therapie</vt:lpstr>
      <vt:lpstr>Slokdarmverstopping</vt:lpstr>
      <vt:lpstr>Tumoren</vt:lpstr>
      <vt:lpstr>Oogproblemen</vt:lpstr>
      <vt:lpstr>Therapie</vt:lpstr>
      <vt:lpstr>Bedankt voor uw aandacht!        Zijn er nog vragen?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Paardenkamp Soest 10/11 Oktober 2014</dc:title>
  <dc:creator>Harrit van der Meer</dc:creator>
  <cp:lastModifiedBy>Els Rombouts</cp:lastModifiedBy>
  <cp:revision>44</cp:revision>
  <dcterms:created xsi:type="dcterms:W3CDTF">2014-09-30T09:17:03Z</dcterms:created>
  <dcterms:modified xsi:type="dcterms:W3CDTF">2014-11-06T13:50:41Z</dcterms:modified>
</cp:coreProperties>
</file>