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83" r:id="rId6"/>
    <p:sldId id="277" r:id="rId7"/>
    <p:sldId id="276" r:id="rId8"/>
    <p:sldId id="278" r:id="rId9"/>
    <p:sldId id="279" r:id="rId10"/>
    <p:sldId id="280" r:id="rId11"/>
    <p:sldId id="281" r:id="rId12"/>
    <p:sldId id="286" r:id="rId13"/>
    <p:sldId id="282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2" autoAdjust="0"/>
  </p:normalViewPr>
  <p:slideViewPr>
    <p:cSldViewPr snapToGrid="0" snapToObjects="1">
      <p:cViewPr varScale="1">
        <p:scale>
          <a:sx n="86" d="100"/>
          <a:sy n="86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800" dirty="0"/>
              <a:t>Groepen maken op basis van eetgedrag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Groepen op basis van eetgedrag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0.18710790868122629"/>
                  <c:y val="-6.82948579120065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2611300945872"/>
                      <c:h val="0.24112238655066331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743405275779374"/>
                      <c:h val="0.22531273296930254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3916866506795"/>
                      <c:h val="0.228085982077386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Goede eters</c:v>
                </c:pt>
                <c:pt idx="1">
                  <c:v>Matige eters</c:v>
                </c:pt>
                <c:pt idx="2">
                  <c:v>Slechte eters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0.5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FF507-E2A9-8C4B-8F85-5FF0A9116056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4FF2-7E4D-BD4B-9D10-8D972886B6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0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EB9D-6945-0C4B-8F0E-A3C401F794B9}" type="datetimeFigureOut">
              <a:rPr lang="nl-NL" smtClean="0"/>
              <a:pPr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229EA-527A-014D-BD19-774F694DC79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1"/>
            <a:ext cx="9144000" cy="14921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55214"/>
            <a:ext cx="9144000" cy="131727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86322" y="5249843"/>
            <a:ext cx="3171356" cy="2008526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FFFF"/>
                </a:solidFill>
                <a:latin typeface="Helvetica Neue"/>
                <a:cs typeface="Helvetica Neue"/>
              </a:rPr>
              <a:t>Gezonde voeding voor het oudere paard</a:t>
            </a:r>
            <a:endParaRPr lang="nl-NL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10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15" y="1529251"/>
            <a:ext cx="6101123" cy="4068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s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034691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Ruwvoer: soorten en kwaliteit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3263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Kuilgras</a:t>
            </a:r>
            <a:r>
              <a:rPr lang="en-US" dirty="0"/>
              <a:t> (</a:t>
            </a:r>
            <a:r>
              <a:rPr lang="en-US" dirty="0" err="1"/>
              <a:t>hoog</a:t>
            </a:r>
            <a:r>
              <a:rPr lang="en-US" dirty="0"/>
              <a:t> </a:t>
            </a:r>
            <a:r>
              <a:rPr lang="en-US" dirty="0" err="1"/>
              <a:t>droogstofgehalte</a:t>
            </a:r>
            <a:r>
              <a:rPr lang="en-US" dirty="0"/>
              <a:t>, </a:t>
            </a:r>
            <a:r>
              <a:rPr lang="en-US" dirty="0" err="1"/>
              <a:t>bijna</a:t>
            </a:r>
            <a:r>
              <a:rPr lang="en-US" dirty="0"/>
              <a:t> </a:t>
            </a:r>
            <a:r>
              <a:rPr lang="en-US" dirty="0" err="1"/>
              <a:t>hooi</a:t>
            </a:r>
            <a:r>
              <a:rPr lang="en-US" dirty="0"/>
              <a:t>)</a:t>
            </a:r>
          </a:p>
          <a:p>
            <a:r>
              <a:rPr lang="en-US" dirty="0" err="1"/>
              <a:t>Gedroogd</a:t>
            </a:r>
            <a:r>
              <a:rPr lang="en-US" dirty="0"/>
              <a:t> </a:t>
            </a:r>
            <a:r>
              <a:rPr lang="en-US" dirty="0" err="1"/>
              <a:t>kortgras</a:t>
            </a:r>
            <a:r>
              <a:rPr lang="en-US" dirty="0"/>
              <a:t> (van </a:t>
            </a:r>
            <a:r>
              <a:rPr lang="en-US" dirty="0" err="1"/>
              <a:t>eigen</a:t>
            </a:r>
            <a:r>
              <a:rPr lang="en-US" dirty="0"/>
              <a:t> </a:t>
            </a:r>
            <a:r>
              <a:rPr lang="en-US" dirty="0" err="1"/>
              <a:t>bodem</a:t>
            </a:r>
            <a:r>
              <a:rPr lang="en-US" dirty="0"/>
              <a:t>)</a:t>
            </a:r>
          </a:p>
          <a:p>
            <a:r>
              <a:rPr lang="en-US" dirty="0"/>
              <a:t>MPB mix (</a:t>
            </a:r>
            <a:r>
              <a:rPr lang="en-US" dirty="0" err="1"/>
              <a:t>mais</a:t>
            </a:r>
            <a:r>
              <a:rPr lang="en-US" dirty="0"/>
              <a:t>, </a:t>
            </a:r>
            <a:r>
              <a:rPr lang="en-US" dirty="0" err="1"/>
              <a:t>perspulp</a:t>
            </a:r>
            <a:r>
              <a:rPr lang="en-US" dirty="0"/>
              <a:t>, </a:t>
            </a:r>
            <a:r>
              <a:rPr lang="en-US" dirty="0" err="1"/>
              <a:t>bierborstel</a:t>
            </a:r>
            <a:r>
              <a:rPr lang="en-US" dirty="0"/>
              <a:t>)</a:t>
            </a:r>
          </a:p>
          <a:p>
            <a:r>
              <a:rPr lang="en-US" dirty="0"/>
              <a:t>Pulp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err="1"/>
              <a:t>Voorwaarden</a:t>
            </a:r>
            <a:r>
              <a:rPr lang="en-US" i="1" dirty="0"/>
              <a:t> </a:t>
            </a:r>
            <a:r>
              <a:rPr lang="en-US" i="1" dirty="0" err="1"/>
              <a:t>voor</a:t>
            </a:r>
            <a:r>
              <a:rPr lang="en-US" i="1" dirty="0"/>
              <a:t> </a:t>
            </a:r>
            <a:r>
              <a:rPr lang="en-US" i="1" dirty="0" err="1"/>
              <a:t>kwaliteit</a:t>
            </a:r>
            <a:r>
              <a:rPr lang="en-US" dirty="0"/>
              <a:t>:</a:t>
            </a:r>
          </a:p>
          <a:p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graslandbeheer</a:t>
            </a:r>
            <a:endParaRPr lang="en-US" dirty="0"/>
          </a:p>
          <a:p>
            <a:r>
              <a:rPr lang="en-US" dirty="0" err="1"/>
              <a:t>Ruwvoeranalyse</a:t>
            </a:r>
            <a:r>
              <a:rPr lang="en-US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72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252917"/>
            <a:ext cx="8458200" cy="810065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Ruwvoeranalyse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38545" y="1900559"/>
            <a:ext cx="408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240310"/>
            <a:ext cx="5975629" cy="4611974"/>
          </a:xfrm>
        </p:spPr>
      </p:pic>
    </p:spTree>
    <p:extLst>
      <p:ext uri="{BB962C8B-B14F-4D97-AF65-F5344CB8AC3E}">
        <p14:creationId xmlns:p14="http://schemas.microsoft.com/office/powerpoint/2010/main" val="37342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194" y="1437569"/>
            <a:ext cx="5811838" cy="3497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Rechte verbindingslijn 5"/>
          <p:cNvCxnSpPr/>
          <p:nvPr/>
        </p:nvCxnSpPr>
        <p:spPr>
          <a:xfrm flipH="1">
            <a:off x="2124075" y="3933825"/>
            <a:ext cx="56165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25" name="Titel 1"/>
          <p:cNvSpPr txBox="1">
            <a:spLocks/>
          </p:cNvSpPr>
          <p:nvPr/>
        </p:nvSpPr>
        <p:spPr bwMode="auto">
          <a:xfrm>
            <a:off x="595313" y="494188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b="1" dirty="0" err="1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VREp</a:t>
            </a:r>
            <a:r>
              <a:rPr lang="nl-NL" altLang="nl-NL" sz="1600" b="1" dirty="0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oude paarden bij voorkeur &gt; 60 gram / kg </a:t>
            </a:r>
            <a:r>
              <a:rPr lang="nl-NL" altLang="nl-NL" sz="1600" b="1" dirty="0" err="1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nl-NL" altLang="nl-NL" sz="1600" b="1" dirty="0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droge stof)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b="1" dirty="0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Ongeschikt voor paarden als </a:t>
            </a:r>
            <a:r>
              <a:rPr lang="nl-NL" altLang="nl-NL" sz="1600" b="1" dirty="0" err="1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VREp</a:t>
            </a:r>
            <a:r>
              <a:rPr lang="nl-NL" altLang="nl-NL" sz="1600" b="1" dirty="0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40 gram / kg </a:t>
            </a:r>
            <a:r>
              <a:rPr lang="nl-NL" altLang="nl-NL" sz="1600" b="1" dirty="0" err="1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nl-NL" altLang="nl-NL" sz="1600" b="1" dirty="0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1600" b="1" dirty="0">
                <a:solidFill>
                  <a:srgbClr val="C8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Gemiddelde in NL -&gt; 66 gram (hooi en kuil 200 monsters)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Helvetica Neue"/>
                <a:cs typeface="Helvetica Neue"/>
              </a:rPr>
              <a:t>Eiwit kwaliteit ruwvoer is belangrijk voor oudere paarden </a:t>
            </a:r>
            <a:endParaRPr lang="nl-NL" sz="4000" dirty="0"/>
          </a:p>
        </p:txBody>
      </p:sp>
      <p:pic>
        <p:nvPicPr>
          <p:cNvPr id="9" name="Picture 3" descr="K:\P\Paardenkamp\logo_PPT-03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3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Vragen?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600201"/>
            <a:ext cx="6315076" cy="4210051"/>
          </a:xfrm>
        </p:spPr>
      </p:pic>
    </p:spTree>
    <p:extLst>
      <p:ext uri="{BB962C8B-B14F-4D97-AF65-F5344CB8AC3E}">
        <p14:creationId xmlns:p14="http://schemas.microsoft.com/office/powerpoint/2010/main" val="25065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Even voorstellen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1336159"/>
            <a:ext cx="6391747" cy="4261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Wat ga ik vertellen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45169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De </a:t>
            </a:r>
            <a:r>
              <a:rPr lang="en-US" dirty="0" err="1">
                <a:cs typeface="Arial" pitchFamily="34" charset="0"/>
              </a:rPr>
              <a:t>Paardenkamp</a:t>
            </a:r>
            <a:endParaRPr lang="en-US" dirty="0">
              <a:cs typeface="Arial" pitchFamily="34" charset="0"/>
            </a:endParaRPr>
          </a:p>
          <a:p>
            <a:r>
              <a:rPr lang="en-US" dirty="0" err="1">
                <a:cs typeface="Arial" pitchFamily="34" charset="0"/>
              </a:rPr>
              <a:t>Belangrijkste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problemen</a:t>
            </a:r>
            <a:r>
              <a:rPr lang="en-US" dirty="0">
                <a:cs typeface="Arial" pitchFamily="34" charset="0"/>
              </a:rPr>
              <a:t> en </a:t>
            </a:r>
            <a:r>
              <a:rPr lang="en-US" dirty="0" err="1">
                <a:cs typeface="Arial" pitchFamily="34" charset="0"/>
              </a:rPr>
              <a:t>oplossingen</a:t>
            </a:r>
            <a:endParaRPr lang="en-US" dirty="0">
              <a:cs typeface="Arial" pitchFamily="34" charset="0"/>
            </a:endParaRPr>
          </a:p>
          <a:p>
            <a:r>
              <a:rPr lang="en-US" dirty="0" err="1">
                <a:cs typeface="Arial" pitchFamily="34" charset="0"/>
              </a:rPr>
              <a:t>Wat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doen</a:t>
            </a:r>
            <a:r>
              <a:rPr lang="en-US" dirty="0">
                <a:cs typeface="Arial" pitchFamily="34" charset="0"/>
              </a:rPr>
              <a:t> we </a:t>
            </a:r>
            <a:r>
              <a:rPr lang="en-US" dirty="0" err="1">
                <a:cs typeface="Arial" pitchFamily="34" charset="0"/>
              </a:rPr>
              <a:t>er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err="1">
                <a:cs typeface="Arial" pitchFamily="34" charset="0"/>
              </a:rPr>
              <a:t>aan</a:t>
            </a:r>
            <a:r>
              <a:rPr lang="en-US" dirty="0">
                <a:cs typeface="Arial" pitchFamily="34" charset="0"/>
              </a:rPr>
              <a:t> op De </a:t>
            </a:r>
            <a:r>
              <a:rPr lang="en-US" dirty="0" err="1">
                <a:cs typeface="Arial" pitchFamily="34" charset="0"/>
              </a:rPr>
              <a:t>Paardenkamp</a:t>
            </a:r>
            <a:r>
              <a:rPr lang="en-US" dirty="0">
                <a:cs typeface="Arial" pitchFamily="34" charset="0"/>
              </a:rPr>
              <a:t>?</a:t>
            </a:r>
          </a:p>
          <a:p>
            <a:r>
              <a:rPr lang="en-US" dirty="0" err="1">
                <a:cs typeface="Arial" pitchFamily="34" charset="0"/>
              </a:rPr>
              <a:t>Ruwvoer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dirty="0" err="1">
                <a:cs typeface="Arial" pitchFamily="34" charset="0"/>
              </a:rPr>
              <a:t>soorten</a:t>
            </a:r>
            <a:r>
              <a:rPr lang="en-US" dirty="0">
                <a:cs typeface="Arial" pitchFamily="34" charset="0"/>
              </a:rPr>
              <a:t> en </a:t>
            </a:r>
            <a:r>
              <a:rPr lang="en-US" dirty="0" err="1">
                <a:cs typeface="Arial" pitchFamily="34" charset="0"/>
              </a:rPr>
              <a:t>kwaliteit</a:t>
            </a:r>
            <a:r>
              <a:rPr lang="en-US" dirty="0">
                <a:cs typeface="Arial" pitchFamily="34" charset="0"/>
              </a:rPr>
              <a:t> </a:t>
            </a:r>
          </a:p>
          <a:p>
            <a:r>
              <a:rPr lang="en-US" dirty="0" err="1">
                <a:cs typeface="Arial" pitchFamily="34" charset="0"/>
              </a:rPr>
              <a:t>Ruwvoeranalyse</a:t>
            </a:r>
            <a:endParaRPr lang="en-US" dirty="0">
              <a:cs typeface="Arial" pitchFamily="34" charset="0"/>
            </a:endParaRPr>
          </a:p>
          <a:p>
            <a:r>
              <a:rPr lang="en-US" dirty="0" err="1">
                <a:cs typeface="Arial" pitchFamily="34" charset="0"/>
              </a:rPr>
              <a:t>Vragen</a:t>
            </a:r>
            <a:r>
              <a:rPr lang="en-US" dirty="0">
                <a:cs typeface="Arial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De Paardenkamp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45169"/>
          </a:xfrm>
        </p:spPr>
        <p:txBody>
          <a:bodyPr>
            <a:normAutofit/>
          </a:bodyPr>
          <a:lstStyle/>
          <a:p>
            <a:r>
              <a:rPr lang="en-US" dirty="0" err="1"/>
              <a:t>Nationaal</a:t>
            </a:r>
            <a:r>
              <a:rPr lang="en-US" dirty="0"/>
              <a:t> </a:t>
            </a:r>
            <a:r>
              <a:rPr lang="en-US" dirty="0" err="1"/>
              <a:t>rusthuis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paarden</a:t>
            </a:r>
            <a:endParaRPr lang="en-US" dirty="0"/>
          </a:p>
          <a:p>
            <a:r>
              <a:rPr lang="en-US" dirty="0" err="1"/>
              <a:t>Ruim</a:t>
            </a:r>
            <a:r>
              <a:rPr lang="en-US" dirty="0"/>
              <a:t> 50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nl-NL" dirty="0"/>
              <a:t>ervaring</a:t>
            </a:r>
            <a:r>
              <a:rPr lang="en-US" dirty="0"/>
              <a:t> met de </a:t>
            </a:r>
            <a:r>
              <a:rPr lang="en-US" dirty="0" err="1"/>
              <a:t>verzorging</a:t>
            </a:r>
            <a:r>
              <a:rPr lang="en-US" dirty="0"/>
              <a:t> van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paarden</a:t>
            </a:r>
            <a:endParaRPr lang="en-US" dirty="0"/>
          </a:p>
          <a:p>
            <a:r>
              <a:rPr lang="en-US" dirty="0"/>
              <a:t>20-40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/>
              <a:t>120 </a:t>
            </a:r>
            <a:r>
              <a:rPr lang="en-US" dirty="0" err="1"/>
              <a:t>paarden</a:t>
            </a:r>
            <a:endParaRPr lang="en-US" dirty="0"/>
          </a:p>
          <a:p>
            <a:r>
              <a:rPr lang="en-US" dirty="0" err="1"/>
              <a:t>Paardenkamp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eigenaar</a:t>
            </a:r>
            <a:r>
              <a:rPr lang="en-US" dirty="0"/>
              <a:t> van het </a:t>
            </a:r>
            <a:r>
              <a:rPr lang="en-US" dirty="0" err="1"/>
              <a:t>paard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Belangrijkste problemen en oplossingen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38625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 err="1"/>
              <a:t>Problemen</a:t>
            </a:r>
            <a:endParaRPr lang="en-US" sz="5100" b="1" dirty="0"/>
          </a:p>
          <a:p>
            <a:r>
              <a:rPr lang="en-US" sz="5100" dirty="0" err="1"/>
              <a:t>Slecht</a:t>
            </a:r>
            <a:r>
              <a:rPr lang="en-US" sz="5100" dirty="0"/>
              <a:t> </a:t>
            </a:r>
            <a:r>
              <a:rPr lang="nl-NL" sz="5100" dirty="0"/>
              <a:t>gebit</a:t>
            </a:r>
            <a:r>
              <a:rPr lang="en-US" sz="5100" dirty="0"/>
              <a:t> (o</a:t>
            </a:r>
            <a:r>
              <a:rPr lang="fr-CA" sz="5100" dirty="0" err="1"/>
              <a:t>pname</a:t>
            </a:r>
            <a:r>
              <a:rPr lang="en-US" sz="5100" dirty="0"/>
              <a:t>)</a:t>
            </a:r>
          </a:p>
          <a:p>
            <a:r>
              <a:rPr lang="en-US" sz="5100" dirty="0" err="1"/>
              <a:t>Ziekte</a:t>
            </a:r>
            <a:r>
              <a:rPr lang="en-US" sz="5100" dirty="0"/>
              <a:t> van Cushing/PPID (</a:t>
            </a:r>
            <a:r>
              <a:rPr lang="en-US" sz="5100" dirty="0" err="1"/>
              <a:t>risico</a:t>
            </a:r>
            <a:r>
              <a:rPr lang="en-US" sz="5100" dirty="0"/>
              <a:t> </a:t>
            </a:r>
            <a:r>
              <a:rPr lang="en-US" sz="5100" dirty="0" err="1"/>
              <a:t>hoefbevangenheid</a:t>
            </a:r>
            <a:r>
              <a:rPr lang="en-US" sz="5100" dirty="0"/>
              <a:t>)</a:t>
            </a:r>
          </a:p>
          <a:p>
            <a:r>
              <a:rPr lang="en-US" sz="5100" dirty="0" err="1"/>
              <a:t>Tragere</a:t>
            </a:r>
            <a:r>
              <a:rPr lang="en-US" sz="5100" dirty="0"/>
              <a:t> </a:t>
            </a:r>
            <a:r>
              <a:rPr lang="en-US" sz="5100" dirty="0" err="1"/>
              <a:t>spijsvertering</a:t>
            </a:r>
            <a:endParaRPr lang="en-US" sz="5100" dirty="0"/>
          </a:p>
          <a:p>
            <a:r>
              <a:rPr lang="en-US" sz="5100" dirty="0"/>
              <a:t>Extra </a:t>
            </a:r>
            <a:r>
              <a:rPr lang="en-US" sz="5100" dirty="0" err="1"/>
              <a:t>eiwitten</a:t>
            </a:r>
            <a:r>
              <a:rPr lang="en-US" sz="5100" dirty="0"/>
              <a:t> </a:t>
            </a:r>
            <a:r>
              <a:rPr lang="en-US" sz="5100" dirty="0" err="1"/>
              <a:t>nodig</a:t>
            </a:r>
            <a:endParaRPr lang="en-US" sz="5100" dirty="0"/>
          </a:p>
          <a:p>
            <a:endParaRPr lang="en-US" sz="5100" dirty="0"/>
          </a:p>
          <a:p>
            <a:r>
              <a:rPr lang="en-US" sz="5100" b="1" dirty="0" err="1"/>
              <a:t>Oplossingen</a:t>
            </a:r>
            <a:endParaRPr lang="en-US" sz="5100" b="1" dirty="0"/>
          </a:p>
          <a:p>
            <a:r>
              <a:rPr lang="en-US" sz="5100" dirty="0" err="1"/>
              <a:t>Altijd</a:t>
            </a:r>
            <a:r>
              <a:rPr lang="en-US" sz="5100" dirty="0"/>
              <a:t> </a:t>
            </a:r>
            <a:r>
              <a:rPr lang="en-US" sz="5100" dirty="0" err="1"/>
              <a:t>mals</a:t>
            </a:r>
            <a:r>
              <a:rPr lang="en-US" sz="5100" dirty="0"/>
              <a:t> </a:t>
            </a:r>
            <a:r>
              <a:rPr lang="en-US" sz="5100" dirty="0" err="1"/>
              <a:t>gras</a:t>
            </a:r>
            <a:endParaRPr lang="en-US" sz="5100" dirty="0"/>
          </a:p>
          <a:p>
            <a:r>
              <a:rPr lang="en-US" sz="5100" dirty="0" err="1"/>
              <a:t>Suikerarm</a:t>
            </a:r>
            <a:r>
              <a:rPr lang="en-US" sz="5100" dirty="0"/>
              <a:t> </a:t>
            </a:r>
            <a:r>
              <a:rPr lang="en-US" sz="5100" dirty="0" err="1"/>
              <a:t>voedsel</a:t>
            </a:r>
            <a:endParaRPr lang="en-US" sz="5100" dirty="0"/>
          </a:p>
          <a:p>
            <a:r>
              <a:rPr lang="en-US" sz="5100" dirty="0" err="1"/>
              <a:t>Zachtgemaakte</a:t>
            </a:r>
            <a:r>
              <a:rPr lang="en-US" sz="5100" dirty="0"/>
              <a:t> </a:t>
            </a:r>
            <a:r>
              <a:rPr lang="en-US" sz="5100" dirty="0" err="1"/>
              <a:t>brokken</a:t>
            </a:r>
            <a:endParaRPr lang="en-US" sz="5100" dirty="0"/>
          </a:p>
          <a:p>
            <a:r>
              <a:rPr lang="en-US" sz="5100" dirty="0" err="1"/>
              <a:t>Eiwitrijke</a:t>
            </a:r>
            <a:r>
              <a:rPr lang="en-US" sz="5100" dirty="0"/>
              <a:t> </a:t>
            </a:r>
            <a:r>
              <a:rPr lang="en-US" sz="5100" dirty="0" err="1"/>
              <a:t>voeding</a:t>
            </a:r>
            <a:endParaRPr lang="en-US" sz="5100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687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000125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Wat doen we er aan op De Paardenkamp?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nl-NL" dirty="0" smtClean="0"/>
          </a:p>
          <a:p>
            <a:pPr>
              <a:spcAft>
                <a:spcPts val="1200"/>
              </a:spcAft>
            </a:pPr>
            <a:r>
              <a:rPr lang="nl-NL" dirty="0" smtClean="0"/>
              <a:t>Observeren </a:t>
            </a:r>
            <a:r>
              <a:rPr lang="nl-NL" dirty="0"/>
              <a:t>(maaggevuldheid)</a:t>
            </a:r>
          </a:p>
          <a:p>
            <a:pPr>
              <a:spcAft>
                <a:spcPts val="1200"/>
              </a:spcAft>
            </a:pPr>
            <a:r>
              <a:rPr lang="nl-NL" dirty="0"/>
              <a:t>Opdelen in kuddes</a:t>
            </a:r>
          </a:p>
          <a:p>
            <a:pPr>
              <a:spcAft>
                <a:spcPts val="1200"/>
              </a:spcAft>
            </a:pPr>
            <a:r>
              <a:rPr lang="nl-NL" dirty="0"/>
              <a:t>Genoeg land om het goed aan te pakken</a:t>
            </a:r>
          </a:p>
          <a:p>
            <a:endParaRPr lang="nl-NL" dirty="0"/>
          </a:p>
        </p:txBody>
      </p:sp>
      <p:graphicFrame>
        <p:nvGraphicFramePr>
          <p:cNvPr id="12" name="Tijdelijke aanduiding voor inhou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8004852"/>
              </p:ext>
            </p:extLst>
          </p:nvPr>
        </p:nvGraphicFramePr>
        <p:xfrm>
          <a:off x="4648200" y="1323974"/>
          <a:ext cx="3971925" cy="4495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13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Goede eters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>
              <a:latin typeface="Helvetica Neue"/>
              <a:cs typeface="Helvetica Neue"/>
            </a:endParaRPr>
          </a:p>
          <a:p>
            <a:endParaRPr lang="nl-NL" dirty="0" smtClean="0">
              <a:latin typeface="Helvetica Neue"/>
              <a:cs typeface="Helvetica Neue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8200" y="1371979"/>
            <a:ext cx="4038600" cy="45259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Birkhoeve</a:t>
            </a:r>
            <a:endParaRPr lang="nl-NL" dirty="0"/>
          </a:p>
          <a:p>
            <a:pPr marL="285750" indent="-285750"/>
            <a:r>
              <a:rPr lang="nl-NL" dirty="0"/>
              <a:t>De jongere oudjes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Winter: groepshuisvesting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Zomer: dag en nacht weidegang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Winter: onbeperkt kuilgras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Koudbloeden beperkt ruwvoer</a:t>
            </a:r>
          </a:p>
          <a:p>
            <a:endParaRPr lang="nl-NL" dirty="0"/>
          </a:p>
        </p:txBody>
      </p:sp>
      <p:pic>
        <p:nvPicPr>
          <p:cNvPr id="10" name="Tijdelijke aanduiding voor inhou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Matige eters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791536" y="1423167"/>
            <a:ext cx="3895264" cy="440461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Vosseveld of Gagelgat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Zomer: dag en nacht weidegang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Winter: individuele huisvesting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Meestal kuilgras, soms gehakseld, gedroogd gras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Meestal bijgevoerd met brokken</a:t>
            </a:r>
          </a:p>
          <a:p>
            <a:endParaRPr lang="nl-NL" dirty="0" smtClean="0">
              <a:latin typeface="Helvetica Neue"/>
              <a:cs typeface="Helvetica Neue"/>
            </a:endParaRPr>
          </a:p>
          <a:p>
            <a:endParaRPr lang="nl-NL" dirty="0" smtClean="0">
              <a:latin typeface="Helvetica Neue"/>
              <a:cs typeface="Helvetica Neue"/>
            </a:endParaRPr>
          </a:p>
        </p:txBody>
      </p:sp>
      <p:pic>
        <p:nvPicPr>
          <p:cNvPr id="8" name="Tijdelijke aanduiding voor inhou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6950"/>
            <a:ext cx="4038600" cy="29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"/>
            <a:ext cx="9144000" cy="124030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0" y="6029612"/>
            <a:ext cx="9144000" cy="828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 descr="K:\P\Paardenkamp\logo_PPT-0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03516" y="5694631"/>
            <a:ext cx="1936968" cy="1226747"/>
          </a:xfrm>
          <a:prstGeom prst="rect">
            <a:avLst/>
          </a:prstGeom>
          <a:noFill/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Helvetica Neue"/>
                <a:cs typeface="Helvetica Neue"/>
              </a:rPr>
              <a:t>Slechte eters</a:t>
            </a:r>
            <a:endParaRPr lang="nl-NL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4791536" y="1666367"/>
            <a:ext cx="3895264" cy="416141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Vosseveld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Zomer: overdag weidegang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Individuele huisvesting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Kort gras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Bietenpulp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Slobber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000" dirty="0"/>
              <a:t>MPB mix er bij</a:t>
            </a:r>
          </a:p>
          <a:p>
            <a:endParaRPr lang="nl-NL" dirty="0" smtClean="0">
              <a:latin typeface="Helvetica Neue"/>
              <a:cs typeface="Helvetica Neue"/>
            </a:endParaRPr>
          </a:p>
          <a:p>
            <a:endParaRPr lang="nl-NL" dirty="0" smtClean="0">
              <a:latin typeface="Helvetica Neue"/>
              <a:cs typeface="Helvetica Neue"/>
            </a:endParaRPr>
          </a:p>
        </p:txBody>
      </p:sp>
      <p:pic>
        <p:nvPicPr>
          <p:cNvPr id="10" name="Tijdelijke aanduiding voor inhoud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38600" cy="28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4340</TotalTime>
  <Words>283</Words>
  <Application>Microsoft Office PowerPoint</Application>
  <PresentationFormat>Diavoorstelling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 Neue</vt:lpstr>
      <vt:lpstr>Office-thema</vt:lpstr>
      <vt:lpstr>Gezonde voeding voor het oudere paard</vt:lpstr>
      <vt:lpstr>Even voorstellen</vt:lpstr>
      <vt:lpstr>Wat ga ik vertellen</vt:lpstr>
      <vt:lpstr>De Paardenkamp</vt:lpstr>
      <vt:lpstr>Belangrijkste problemen en oplossingen</vt:lpstr>
      <vt:lpstr>Wat doen we er aan op De Paardenkamp?</vt:lpstr>
      <vt:lpstr>Goede eters</vt:lpstr>
      <vt:lpstr>Matige eters</vt:lpstr>
      <vt:lpstr>Slechte eters</vt:lpstr>
      <vt:lpstr>Ruwvoer: soorten en kwaliteit</vt:lpstr>
      <vt:lpstr>Ruwvoeranalyse</vt:lpstr>
      <vt:lpstr>PowerPoint-presentatie</vt:lpstr>
      <vt:lpstr>Vragen?</vt:lpstr>
    </vt:vector>
  </TitlesOfParts>
  <Company>She Connects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maand van het oudere paard</dc:title>
  <dc:creator>Els</dc:creator>
  <cp:lastModifiedBy>Rosan Coppes</cp:lastModifiedBy>
  <cp:revision>36</cp:revision>
  <dcterms:created xsi:type="dcterms:W3CDTF">2014-07-20T09:31:49Z</dcterms:created>
  <dcterms:modified xsi:type="dcterms:W3CDTF">2014-10-09T14:25:55Z</dcterms:modified>
</cp:coreProperties>
</file>